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98" r:id="rId2"/>
    <p:sldId id="385" r:id="rId3"/>
  </p:sldIdLst>
  <p:sldSz cx="12192000" cy="6858000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4E86"/>
    <a:srgbClr val="17375E"/>
    <a:srgbClr val="C00000"/>
    <a:srgbClr val="77933C"/>
    <a:srgbClr val="333333"/>
    <a:srgbClr val="DDDDDD"/>
    <a:srgbClr val="2A4F86"/>
    <a:srgbClr val="E8E8E8"/>
    <a:srgbClr val="4281BE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96" autoAdjust="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120" y="18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olker Johanning" userId="85d9f9d0674acd1e" providerId="LiveId" clId="{2573EF86-8C33-43A7-9786-FEEF44EE8610}"/>
    <pc:docChg chg="delSld modSld">
      <pc:chgData name="Volker Johanning" userId="85d9f9d0674acd1e" providerId="LiveId" clId="{2573EF86-8C33-43A7-9786-FEEF44EE8610}" dt="2019-11-04T14:07:26.436" v="88" actId="2696"/>
      <pc:docMkLst>
        <pc:docMk/>
      </pc:docMkLst>
      <pc:sldChg chg="del">
        <pc:chgData name="Volker Johanning" userId="85d9f9d0674acd1e" providerId="LiveId" clId="{2573EF86-8C33-43A7-9786-FEEF44EE8610}" dt="2019-11-04T14:07:20.936" v="84" actId="2696"/>
        <pc:sldMkLst>
          <pc:docMk/>
          <pc:sldMk cId="2011480813" sldId="265"/>
        </pc:sldMkLst>
      </pc:sldChg>
      <pc:sldChg chg="del">
        <pc:chgData name="Volker Johanning" userId="85d9f9d0674acd1e" providerId="LiveId" clId="{2573EF86-8C33-43A7-9786-FEEF44EE8610}" dt="2019-11-04T14:07:20.970" v="85" actId="2696"/>
        <pc:sldMkLst>
          <pc:docMk/>
          <pc:sldMk cId="1083997264" sldId="284"/>
        </pc:sldMkLst>
      </pc:sldChg>
      <pc:sldChg chg="del">
        <pc:chgData name="Volker Johanning" userId="85d9f9d0674acd1e" providerId="LiveId" clId="{2573EF86-8C33-43A7-9786-FEEF44EE8610}" dt="2019-11-04T14:07:13.803" v="64" actId="2696"/>
        <pc:sldMkLst>
          <pc:docMk/>
          <pc:sldMk cId="2528843332" sldId="291"/>
        </pc:sldMkLst>
      </pc:sldChg>
      <pc:sldChg chg="del">
        <pc:chgData name="Volker Johanning" userId="85d9f9d0674acd1e" providerId="LiveId" clId="{2573EF86-8C33-43A7-9786-FEEF44EE8610}" dt="2019-11-04T14:07:13.287" v="45" actId="2696"/>
        <pc:sldMkLst>
          <pc:docMk/>
          <pc:sldMk cId="3898044966" sldId="292"/>
        </pc:sldMkLst>
      </pc:sldChg>
      <pc:sldChg chg="modSp">
        <pc:chgData name="Volker Johanning" userId="85d9f9d0674acd1e" providerId="LiveId" clId="{2573EF86-8C33-43A7-9786-FEEF44EE8610}" dt="2019-11-04T14:07:02.403" v="42" actId="6549"/>
        <pc:sldMkLst>
          <pc:docMk/>
          <pc:sldMk cId="0" sldId="298"/>
        </pc:sldMkLst>
        <pc:spChg chg="mod">
          <ac:chgData name="Volker Johanning" userId="85d9f9d0674acd1e" providerId="LiveId" clId="{2573EF86-8C33-43A7-9786-FEEF44EE8610}" dt="2019-11-04T14:07:02.403" v="42" actId="6549"/>
          <ac:spMkLst>
            <pc:docMk/>
            <pc:sldMk cId="0" sldId="298"/>
            <ac:spMk id="3" creationId="{00000000-0000-0000-0000-000000000000}"/>
          </ac:spMkLst>
        </pc:spChg>
      </pc:sldChg>
      <pc:sldChg chg="del">
        <pc:chgData name="Volker Johanning" userId="85d9f9d0674acd1e" providerId="LiveId" clId="{2573EF86-8C33-43A7-9786-FEEF44EE8610}" dt="2019-11-04T14:07:26.436" v="87" actId="2696"/>
        <pc:sldMkLst>
          <pc:docMk/>
          <pc:sldMk cId="3135715739" sldId="299"/>
        </pc:sldMkLst>
      </pc:sldChg>
      <pc:sldChg chg="del">
        <pc:chgData name="Volker Johanning" userId="85d9f9d0674acd1e" providerId="LiveId" clId="{2573EF86-8C33-43A7-9786-FEEF44EE8610}" dt="2019-11-04T14:07:13.303" v="46" actId="2696"/>
        <pc:sldMkLst>
          <pc:docMk/>
          <pc:sldMk cId="2549302870" sldId="303"/>
        </pc:sldMkLst>
      </pc:sldChg>
      <pc:sldChg chg="del">
        <pc:chgData name="Volker Johanning" userId="85d9f9d0674acd1e" providerId="LiveId" clId="{2573EF86-8C33-43A7-9786-FEEF44EE8610}" dt="2019-11-04T14:07:13.336" v="48" actId="2696"/>
        <pc:sldMkLst>
          <pc:docMk/>
          <pc:sldMk cId="1085643196" sldId="304"/>
        </pc:sldMkLst>
      </pc:sldChg>
      <pc:sldChg chg="del">
        <pc:chgData name="Volker Johanning" userId="85d9f9d0674acd1e" providerId="LiveId" clId="{2573EF86-8C33-43A7-9786-FEEF44EE8610}" dt="2019-11-04T14:07:13.353" v="49" actId="2696"/>
        <pc:sldMkLst>
          <pc:docMk/>
          <pc:sldMk cId="1032284156" sldId="305"/>
        </pc:sldMkLst>
      </pc:sldChg>
      <pc:sldChg chg="del">
        <pc:chgData name="Volker Johanning" userId="85d9f9d0674acd1e" providerId="LiveId" clId="{2573EF86-8C33-43A7-9786-FEEF44EE8610}" dt="2019-11-04T14:07:13.320" v="47" actId="2696"/>
        <pc:sldMkLst>
          <pc:docMk/>
          <pc:sldMk cId="135206555" sldId="306"/>
        </pc:sldMkLst>
      </pc:sldChg>
      <pc:sldChg chg="del">
        <pc:chgData name="Volker Johanning" userId="85d9f9d0674acd1e" providerId="LiveId" clId="{2573EF86-8C33-43A7-9786-FEEF44EE8610}" dt="2019-11-04T14:07:20.870" v="82" actId="2696"/>
        <pc:sldMkLst>
          <pc:docMk/>
          <pc:sldMk cId="3358564903" sldId="313"/>
        </pc:sldMkLst>
      </pc:sldChg>
      <pc:sldChg chg="del">
        <pc:chgData name="Volker Johanning" userId="85d9f9d0674acd1e" providerId="LiveId" clId="{2573EF86-8C33-43A7-9786-FEEF44EE8610}" dt="2019-11-04T14:07:14.020" v="72" actId="2696"/>
        <pc:sldMkLst>
          <pc:docMk/>
          <pc:sldMk cId="1409156037" sldId="357"/>
        </pc:sldMkLst>
      </pc:sldChg>
      <pc:sldChg chg="del">
        <pc:chgData name="Volker Johanning" userId="85d9f9d0674acd1e" providerId="LiveId" clId="{2573EF86-8C33-43A7-9786-FEEF44EE8610}" dt="2019-11-04T14:07:13.253" v="43" actId="2696"/>
        <pc:sldMkLst>
          <pc:docMk/>
          <pc:sldMk cId="2279119139" sldId="360"/>
        </pc:sldMkLst>
      </pc:sldChg>
      <pc:sldChg chg="del">
        <pc:chgData name="Volker Johanning" userId="85d9f9d0674acd1e" providerId="LiveId" clId="{2573EF86-8C33-43A7-9786-FEEF44EE8610}" dt="2019-11-04T14:07:13.437" v="52" actId="2696"/>
        <pc:sldMkLst>
          <pc:docMk/>
          <pc:sldMk cId="3317529966" sldId="361"/>
        </pc:sldMkLst>
      </pc:sldChg>
      <pc:sldChg chg="del">
        <pc:chgData name="Volker Johanning" userId="85d9f9d0674acd1e" providerId="LiveId" clId="{2573EF86-8C33-43A7-9786-FEEF44EE8610}" dt="2019-11-04T14:07:17.037" v="79" actId="2696"/>
        <pc:sldMkLst>
          <pc:docMk/>
          <pc:sldMk cId="116528552" sldId="363"/>
        </pc:sldMkLst>
      </pc:sldChg>
      <pc:sldChg chg="del">
        <pc:chgData name="Volker Johanning" userId="85d9f9d0674acd1e" providerId="LiveId" clId="{2573EF86-8C33-43A7-9786-FEEF44EE8610}" dt="2019-11-04T14:07:13.920" v="70" actId="2696"/>
        <pc:sldMkLst>
          <pc:docMk/>
          <pc:sldMk cId="1431779791" sldId="364"/>
        </pc:sldMkLst>
      </pc:sldChg>
      <pc:sldChg chg="del">
        <pc:chgData name="Volker Johanning" userId="85d9f9d0674acd1e" providerId="LiveId" clId="{2573EF86-8C33-43A7-9786-FEEF44EE8610}" dt="2019-11-04T14:07:14.002" v="71" actId="2696"/>
        <pc:sldMkLst>
          <pc:docMk/>
          <pc:sldMk cId="2162935921" sldId="365"/>
        </pc:sldMkLst>
      </pc:sldChg>
      <pc:sldChg chg="del">
        <pc:chgData name="Volker Johanning" userId="85d9f9d0674acd1e" providerId="LiveId" clId="{2573EF86-8C33-43A7-9786-FEEF44EE8610}" dt="2019-11-04T14:07:14.136" v="77" actId="2696"/>
        <pc:sldMkLst>
          <pc:docMk/>
          <pc:sldMk cId="1495039214" sldId="366"/>
        </pc:sldMkLst>
      </pc:sldChg>
      <pc:sldChg chg="del">
        <pc:chgData name="Volker Johanning" userId="85d9f9d0674acd1e" providerId="LiveId" clId="{2573EF86-8C33-43A7-9786-FEEF44EE8610}" dt="2019-11-04T14:07:20.787" v="80" actId="2696"/>
        <pc:sldMkLst>
          <pc:docMk/>
          <pc:sldMk cId="2849871566" sldId="367"/>
        </pc:sldMkLst>
      </pc:sldChg>
      <pc:sldChg chg="del">
        <pc:chgData name="Volker Johanning" userId="85d9f9d0674acd1e" providerId="LiveId" clId="{2573EF86-8C33-43A7-9786-FEEF44EE8610}" dt="2019-11-04T14:07:20.886" v="83" actId="2696"/>
        <pc:sldMkLst>
          <pc:docMk/>
          <pc:sldMk cId="419018537" sldId="368"/>
        </pc:sldMkLst>
      </pc:sldChg>
      <pc:sldChg chg="del">
        <pc:chgData name="Volker Johanning" userId="85d9f9d0674acd1e" providerId="LiveId" clId="{2573EF86-8C33-43A7-9786-FEEF44EE8610}" dt="2019-11-04T14:07:20.986" v="86" actId="2696"/>
        <pc:sldMkLst>
          <pc:docMk/>
          <pc:sldMk cId="3948925314" sldId="369"/>
        </pc:sldMkLst>
      </pc:sldChg>
      <pc:sldChg chg="del">
        <pc:chgData name="Volker Johanning" userId="85d9f9d0674acd1e" providerId="LiveId" clId="{2573EF86-8C33-43A7-9786-FEEF44EE8610}" dt="2019-11-04T14:07:20.853" v="81" actId="2696"/>
        <pc:sldMkLst>
          <pc:docMk/>
          <pc:sldMk cId="1324288030" sldId="370"/>
        </pc:sldMkLst>
      </pc:sldChg>
      <pc:sldChg chg="del">
        <pc:chgData name="Volker Johanning" userId="85d9f9d0674acd1e" providerId="LiveId" clId="{2573EF86-8C33-43A7-9786-FEEF44EE8610}" dt="2019-11-04T14:07:14.136" v="78" actId="2696"/>
        <pc:sldMkLst>
          <pc:docMk/>
          <pc:sldMk cId="1964627745" sldId="371"/>
        </pc:sldMkLst>
      </pc:sldChg>
      <pc:sldChg chg="del">
        <pc:chgData name="Volker Johanning" userId="85d9f9d0674acd1e" providerId="LiveId" clId="{2573EF86-8C33-43A7-9786-FEEF44EE8610}" dt="2019-11-04T14:07:13.820" v="65" actId="2696"/>
        <pc:sldMkLst>
          <pc:docMk/>
          <pc:sldMk cId="1946018507" sldId="372"/>
        </pc:sldMkLst>
      </pc:sldChg>
      <pc:sldChg chg="del">
        <pc:chgData name="Volker Johanning" userId="85d9f9d0674acd1e" providerId="LiveId" clId="{2573EF86-8C33-43A7-9786-FEEF44EE8610}" dt="2019-11-04T14:07:13.837" v="66" actId="2696"/>
        <pc:sldMkLst>
          <pc:docMk/>
          <pc:sldMk cId="3372359624" sldId="373"/>
        </pc:sldMkLst>
      </pc:sldChg>
      <pc:sldChg chg="del">
        <pc:chgData name="Volker Johanning" userId="85d9f9d0674acd1e" providerId="LiveId" clId="{2573EF86-8C33-43A7-9786-FEEF44EE8610}" dt="2019-11-04T14:07:13.404" v="50" actId="2696"/>
        <pc:sldMkLst>
          <pc:docMk/>
          <pc:sldMk cId="3413447080" sldId="374"/>
        </pc:sldMkLst>
      </pc:sldChg>
      <pc:sldChg chg="del">
        <pc:chgData name="Volker Johanning" userId="85d9f9d0674acd1e" providerId="LiveId" clId="{2573EF86-8C33-43A7-9786-FEEF44EE8610}" dt="2019-11-04T14:07:13.837" v="67" actId="2696"/>
        <pc:sldMkLst>
          <pc:docMk/>
          <pc:sldMk cId="2911336187" sldId="376"/>
        </pc:sldMkLst>
      </pc:sldChg>
      <pc:sldChg chg="del">
        <pc:chgData name="Volker Johanning" userId="85d9f9d0674acd1e" providerId="LiveId" clId="{2573EF86-8C33-43A7-9786-FEEF44EE8610}" dt="2019-11-04T14:07:13.886" v="68" actId="2696"/>
        <pc:sldMkLst>
          <pc:docMk/>
          <pc:sldMk cId="1316534849" sldId="377"/>
        </pc:sldMkLst>
      </pc:sldChg>
      <pc:sldChg chg="del">
        <pc:chgData name="Volker Johanning" userId="85d9f9d0674acd1e" providerId="LiveId" clId="{2573EF86-8C33-43A7-9786-FEEF44EE8610}" dt="2019-11-04T14:07:14.103" v="75" actId="2696"/>
        <pc:sldMkLst>
          <pc:docMk/>
          <pc:sldMk cId="2567617573" sldId="378"/>
        </pc:sldMkLst>
      </pc:sldChg>
      <pc:sldChg chg="del">
        <pc:chgData name="Volker Johanning" userId="85d9f9d0674acd1e" providerId="LiveId" clId="{2573EF86-8C33-43A7-9786-FEEF44EE8610}" dt="2019-11-04T14:07:14.119" v="76" actId="2696"/>
        <pc:sldMkLst>
          <pc:docMk/>
          <pc:sldMk cId="2817472728" sldId="379"/>
        </pc:sldMkLst>
      </pc:sldChg>
      <pc:sldChg chg="del">
        <pc:chgData name="Volker Johanning" userId="85d9f9d0674acd1e" providerId="LiveId" clId="{2573EF86-8C33-43A7-9786-FEEF44EE8610}" dt="2019-11-04T14:07:13.902" v="69" actId="2696"/>
        <pc:sldMkLst>
          <pc:docMk/>
          <pc:sldMk cId="3404889437" sldId="380"/>
        </pc:sldMkLst>
      </pc:sldChg>
      <pc:sldChg chg="del">
        <pc:chgData name="Volker Johanning" userId="85d9f9d0674acd1e" providerId="LiveId" clId="{2573EF86-8C33-43A7-9786-FEEF44EE8610}" dt="2019-11-04T14:07:13.436" v="51" actId="2696"/>
        <pc:sldMkLst>
          <pc:docMk/>
          <pc:sldMk cId="1532183402" sldId="381"/>
        </pc:sldMkLst>
      </pc:sldChg>
      <pc:sldChg chg="del">
        <pc:chgData name="Volker Johanning" userId="85d9f9d0674acd1e" providerId="LiveId" clId="{2573EF86-8C33-43A7-9786-FEEF44EE8610}" dt="2019-11-04T14:07:13.270" v="44" actId="2696"/>
        <pc:sldMkLst>
          <pc:docMk/>
          <pc:sldMk cId="2769168635" sldId="382"/>
        </pc:sldMkLst>
      </pc:sldChg>
      <pc:sldChg chg="del">
        <pc:chgData name="Volker Johanning" userId="85d9f9d0674acd1e" providerId="LiveId" clId="{2573EF86-8C33-43A7-9786-FEEF44EE8610}" dt="2019-11-04T14:07:13.586" v="58" actId="2696"/>
        <pc:sldMkLst>
          <pc:docMk/>
          <pc:sldMk cId="1110719934" sldId="383"/>
        </pc:sldMkLst>
      </pc:sldChg>
      <pc:sldChg chg="del">
        <pc:chgData name="Volker Johanning" userId="85d9f9d0674acd1e" providerId="LiveId" clId="{2573EF86-8C33-43A7-9786-FEEF44EE8610}" dt="2019-11-04T14:07:13.654" v="59" actId="2696"/>
        <pc:sldMkLst>
          <pc:docMk/>
          <pc:sldMk cId="2124378932" sldId="384"/>
        </pc:sldMkLst>
      </pc:sldChg>
      <pc:sldChg chg="del">
        <pc:chgData name="Volker Johanning" userId="85d9f9d0674acd1e" providerId="LiveId" clId="{2573EF86-8C33-43A7-9786-FEEF44EE8610}" dt="2019-11-04T14:07:13.470" v="54" actId="2696"/>
        <pc:sldMkLst>
          <pc:docMk/>
          <pc:sldMk cId="2827149970" sldId="386"/>
        </pc:sldMkLst>
      </pc:sldChg>
      <pc:sldChg chg="del">
        <pc:chgData name="Volker Johanning" userId="85d9f9d0674acd1e" providerId="LiveId" clId="{2573EF86-8C33-43A7-9786-FEEF44EE8610}" dt="2019-11-04T14:07:13.520" v="56" actId="2696"/>
        <pc:sldMkLst>
          <pc:docMk/>
          <pc:sldMk cId="3444230244" sldId="387"/>
        </pc:sldMkLst>
      </pc:sldChg>
      <pc:sldChg chg="del">
        <pc:chgData name="Volker Johanning" userId="85d9f9d0674acd1e" providerId="LiveId" clId="{2573EF86-8C33-43A7-9786-FEEF44EE8610}" dt="2019-11-04T14:07:13.586" v="57" actId="2696"/>
        <pc:sldMkLst>
          <pc:docMk/>
          <pc:sldMk cId="2274808550" sldId="388"/>
        </pc:sldMkLst>
      </pc:sldChg>
      <pc:sldChg chg="del">
        <pc:chgData name="Volker Johanning" userId="85d9f9d0674acd1e" providerId="LiveId" clId="{2573EF86-8C33-43A7-9786-FEEF44EE8610}" dt="2019-11-04T14:07:14.037" v="74" actId="2696"/>
        <pc:sldMkLst>
          <pc:docMk/>
          <pc:sldMk cId="2745164977" sldId="389"/>
        </pc:sldMkLst>
      </pc:sldChg>
      <pc:sldChg chg="del">
        <pc:chgData name="Volker Johanning" userId="85d9f9d0674acd1e" providerId="LiveId" clId="{2573EF86-8C33-43A7-9786-FEEF44EE8610}" dt="2019-11-04T14:07:13.453" v="53" actId="2696"/>
        <pc:sldMkLst>
          <pc:docMk/>
          <pc:sldMk cId="1788942569" sldId="390"/>
        </pc:sldMkLst>
      </pc:sldChg>
      <pc:sldChg chg="del">
        <pc:chgData name="Volker Johanning" userId="85d9f9d0674acd1e" providerId="LiveId" clId="{2573EF86-8C33-43A7-9786-FEEF44EE8610}" dt="2019-11-04T14:07:13.487" v="55" actId="2696"/>
        <pc:sldMkLst>
          <pc:docMk/>
          <pc:sldMk cId="2356919679" sldId="391"/>
        </pc:sldMkLst>
      </pc:sldChg>
      <pc:sldChg chg="del">
        <pc:chgData name="Volker Johanning" userId="85d9f9d0674acd1e" providerId="LiveId" clId="{2573EF86-8C33-43A7-9786-FEEF44EE8610}" dt="2019-11-04T14:07:13.787" v="63" actId="2696"/>
        <pc:sldMkLst>
          <pc:docMk/>
          <pc:sldMk cId="1778243742" sldId="393"/>
        </pc:sldMkLst>
      </pc:sldChg>
      <pc:sldChg chg="del">
        <pc:chgData name="Volker Johanning" userId="85d9f9d0674acd1e" providerId="LiveId" clId="{2573EF86-8C33-43A7-9786-FEEF44EE8610}" dt="2019-11-04T14:07:13.670" v="60" actId="2696"/>
        <pc:sldMkLst>
          <pc:docMk/>
          <pc:sldMk cId="3706694779" sldId="394"/>
        </pc:sldMkLst>
      </pc:sldChg>
      <pc:sldChg chg="del">
        <pc:chgData name="Volker Johanning" userId="85d9f9d0674acd1e" providerId="LiveId" clId="{2573EF86-8C33-43A7-9786-FEEF44EE8610}" dt="2019-11-04T14:07:13.753" v="61" actId="2696"/>
        <pc:sldMkLst>
          <pc:docMk/>
          <pc:sldMk cId="2069903859" sldId="395"/>
        </pc:sldMkLst>
      </pc:sldChg>
      <pc:sldChg chg="del">
        <pc:chgData name="Volker Johanning" userId="85d9f9d0674acd1e" providerId="LiveId" clId="{2573EF86-8C33-43A7-9786-FEEF44EE8610}" dt="2019-11-04T14:07:13.770" v="62" actId="2696"/>
        <pc:sldMkLst>
          <pc:docMk/>
          <pc:sldMk cId="3073186201" sldId="396"/>
        </pc:sldMkLst>
      </pc:sldChg>
      <pc:sldMasterChg chg="delSldLayout">
        <pc:chgData name="Volker Johanning" userId="85d9f9d0674acd1e" providerId="LiveId" clId="{2573EF86-8C33-43A7-9786-FEEF44EE8610}" dt="2019-11-04T14:07:26.436" v="88" actId="2696"/>
        <pc:sldMasterMkLst>
          <pc:docMk/>
          <pc:sldMasterMk cId="0" sldId="2147483648"/>
        </pc:sldMasterMkLst>
        <pc:sldLayoutChg chg="del">
          <pc:chgData name="Volker Johanning" userId="85d9f9d0674acd1e" providerId="LiveId" clId="{2573EF86-8C33-43A7-9786-FEEF44EE8610}" dt="2019-11-04T14:07:26.436" v="88" actId="2696"/>
          <pc:sldLayoutMkLst>
            <pc:docMk/>
            <pc:sldMasterMk cId="0" sldId="2147483648"/>
            <pc:sldLayoutMk cId="231615169" sldId="2147483667"/>
          </pc:sldLayoutMkLst>
        </pc:sldLayoutChg>
        <pc:sldLayoutChg chg="del">
          <pc:chgData name="Volker Johanning" userId="85d9f9d0674acd1e" providerId="LiveId" clId="{2573EF86-8C33-43A7-9786-FEEF44EE8610}" dt="2019-11-04T14:07:14.037" v="73" actId="2696"/>
          <pc:sldLayoutMkLst>
            <pc:docMk/>
            <pc:sldMasterMk cId="0" sldId="2147483648"/>
            <pc:sldLayoutMk cId="180354650" sldId="214748366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85C350-EFB3-4F18-8839-D151C4F17BB1}" type="datetimeFigureOut">
              <a:rPr lang="de-DE" smtClean="0"/>
              <a:pPr/>
              <a:t>04.11.2019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7179C7-5698-43E7-A106-FE9F8358755D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2609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10"/>
          <p:cNvSpPr/>
          <p:nvPr userDrawn="1"/>
        </p:nvSpPr>
        <p:spPr>
          <a:xfrm>
            <a:off x="0" y="6429377"/>
            <a:ext cx="12192000" cy="428625"/>
          </a:xfrm>
          <a:prstGeom prst="rect">
            <a:avLst/>
          </a:prstGeom>
          <a:solidFill>
            <a:srgbClr val="2B4E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feld 11"/>
          <p:cNvSpPr txBox="1"/>
          <p:nvPr userDrawn="1"/>
        </p:nvSpPr>
        <p:spPr>
          <a:xfrm>
            <a:off x="10504805" y="6497840"/>
            <a:ext cx="1426544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www.johanning.de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DE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666713" y="2285992"/>
            <a:ext cx="10972800" cy="1428760"/>
          </a:xfrm>
        </p:spPr>
        <p:txBody>
          <a:bodyPr/>
          <a:lstStyle>
            <a:lvl1pPr>
              <a:defRPr sz="40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29" t="34853" r="22694" b="39766"/>
          <a:stretch/>
        </p:blipFill>
        <p:spPr>
          <a:xfrm>
            <a:off x="10068024" y="195825"/>
            <a:ext cx="1845979" cy="5009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 userDrawn="1"/>
        </p:nvSpPr>
        <p:spPr>
          <a:xfrm>
            <a:off x="9524999" y="6478590"/>
            <a:ext cx="1598066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www.it-leadership.de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8408609" cy="582594"/>
          </a:xfrm>
        </p:spPr>
        <p:txBody>
          <a:bodyPr>
            <a:noAutofit/>
          </a:bodyPr>
          <a:lstStyle>
            <a:lvl1pPr algn="l"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1405288"/>
            <a:ext cx="10972800" cy="4720877"/>
          </a:xfrm>
        </p:spPr>
        <p:txBody>
          <a:bodyPr>
            <a:normAutofit/>
          </a:bodyPr>
          <a:lstStyle>
            <a:lvl1pPr>
              <a:lnSpc>
                <a:spcPts val="2500"/>
              </a:lnSpc>
              <a:spcBef>
                <a:spcPts val="300"/>
              </a:spcBef>
              <a:spcAft>
                <a:spcPts val="300"/>
              </a:spcAft>
              <a:buClr>
                <a:schemeClr val="tx1">
                  <a:lumMod val="50000"/>
                  <a:lumOff val="50000"/>
                </a:schemeClr>
              </a:buClr>
              <a:buSzPct val="120000"/>
              <a:buFont typeface="Wingdings" pitchFamily="2" charset="2"/>
              <a:buChar char="§"/>
              <a:defRPr sz="1800">
                <a:latin typeface="Arial" pitchFamily="34" charset="0"/>
                <a:cs typeface="Arial" pitchFamily="34" charset="0"/>
              </a:defRPr>
            </a:lvl1pPr>
            <a:lvl2pPr>
              <a:lnSpc>
                <a:spcPts val="2500"/>
              </a:lnSpc>
              <a:spcBef>
                <a:spcPts val="300"/>
              </a:spcBef>
              <a:spcAft>
                <a:spcPts val="300"/>
              </a:spcAft>
              <a:buClr>
                <a:schemeClr val="tx1">
                  <a:lumMod val="50000"/>
                  <a:lumOff val="50000"/>
                </a:schemeClr>
              </a:buClr>
              <a:buSzPct val="120000"/>
              <a:buFont typeface="Wingdings" pitchFamily="2" charset="2"/>
              <a:buChar char="§"/>
              <a:defRPr sz="1600">
                <a:latin typeface="Arial" pitchFamily="34" charset="0"/>
                <a:cs typeface="Arial" pitchFamily="34" charset="0"/>
              </a:defRPr>
            </a:lvl2pPr>
            <a:lvl3pPr>
              <a:lnSpc>
                <a:spcPts val="2500"/>
              </a:lnSpc>
              <a:spcBef>
                <a:spcPts val="300"/>
              </a:spcBef>
              <a:spcAft>
                <a:spcPts val="300"/>
              </a:spcAft>
              <a:buClr>
                <a:schemeClr val="tx1">
                  <a:lumMod val="50000"/>
                  <a:lumOff val="50000"/>
                </a:schemeClr>
              </a:buClr>
              <a:buSzPct val="120000"/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3pPr>
            <a:lvl4pPr>
              <a:lnSpc>
                <a:spcPts val="2500"/>
              </a:lnSpc>
              <a:spcBef>
                <a:spcPts val="300"/>
              </a:spcBef>
              <a:spcAft>
                <a:spcPts val="300"/>
              </a:spcAft>
              <a:buClr>
                <a:schemeClr val="tx1">
                  <a:lumMod val="50000"/>
                  <a:lumOff val="50000"/>
                </a:schemeClr>
              </a:buClr>
              <a:buSzPct val="120000"/>
              <a:buFont typeface="Wingdings" pitchFamily="2" charset="2"/>
              <a:buChar char="§"/>
              <a:defRPr sz="1200">
                <a:latin typeface="Arial" pitchFamily="34" charset="0"/>
                <a:cs typeface="Arial" pitchFamily="34" charset="0"/>
              </a:defRPr>
            </a:lvl4pPr>
            <a:lvl5pPr>
              <a:lnSpc>
                <a:spcPts val="2500"/>
              </a:lnSpc>
              <a:spcBef>
                <a:spcPts val="300"/>
              </a:spcBef>
              <a:spcAft>
                <a:spcPts val="300"/>
              </a:spcAft>
              <a:buClr>
                <a:schemeClr val="tx1">
                  <a:lumMod val="50000"/>
                  <a:lumOff val="50000"/>
                </a:schemeClr>
              </a:buClr>
              <a:buSzPct val="120000"/>
              <a:buFont typeface="Wingdings" pitchFamily="2" charset="2"/>
              <a:buChar char="§"/>
              <a:defRPr sz="12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8" name="Rechteck 10"/>
          <p:cNvSpPr/>
          <p:nvPr userDrawn="1"/>
        </p:nvSpPr>
        <p:spPr>
          <a:xfrm>
            <a:off x="0" y="6429377"/>
            <a:ext cx="12192000" cy="428625"/>
          </a:xfrm>
          <a:prstGeom prst="rect">
            <a:avLst/>
          </a:prstGeom>
          <a:solidFill>
            <a:srgbClr val="2A4F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1"/>
          </p:nvPr>
        </p:nvSpPr>
        <p:spPr>
          <a:xfrm>
            <a:off x="571461" y="6492877"/>
            <a:ext cx="2844800" cy="365125"/>
          </a:xfrm>
        </p:spPr>
        <p:txBody>
          <a:bodyPr/>
          <a:lstStyle>
            <a:lvl1pPr algn="l"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CC4FF6E-67C5-4A2B-91B3-B10951B92B94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6D37024-5D60-4726-BF0A-4942BB0739B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29" t="34853" r="22694" b="39766"/>
          <a:stretch/>
        </p:blipFill>
        <p:spPr>
          <a:xfrm>
            <a:off x="10068024" y="195825"/>
            <a:ext cx="1845979" cy="500921"/>
          </a:xfrm>
          <a:prstGeom prst="rect">
            <a:avLst/>
          </a:prstGeom>
        </p:spPr>
      </p:pic>
      <p:sp>
        <p:nvSpPr>
          <p:cNvPr id="13" name="Textfeld 11">
            <a:extLst>
              <a:ext uri="{FF2B5EF4-FFF2-40B4-BE49-F238E27FC236}">
                <a16:creationId xmlns:a16="http://schemas.microsoft.com/office/drawing/2014/main" id="{310558A2-3D89-4EDC-8BF2-16BDCCD80459}"/>
              </a:ext>
            </a:extLst>
          </p:cNvPr>
          <p:cNvSpPr txBox="1"/>
          <p:nvPr userDrawn="1"/>
        </p:nvSpPr>
        <p:spPr>
          <a:xfrm>
            <a:off x="10504805" y="6497840"/>
            <a:ext cx="1426544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www.johanning.de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8B6679-ACE2-4CAB-B1DD-EB7795CD1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3BD85727-FF04-4DE3-ABB4-DB28AE14E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EC1B0-E0C2-461F-A1C7-AE1408CB9B4C}" type="datetimeFigureOut">
              <a:rPr lang="de-DE" smtClean="0"/>
              <a:t>04.11.2019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57E93F4-F37F-4EDD-ABDF-B8D0AB171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73E722B-CA87-4FAC-8072-2E9497EE6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EE3FB-EFDE-4308-8EF5-DD4C0FE010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7675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205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09600" y="1600202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CC4FF6E-67C5-4A2B-91B3-B10951B92B9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8" r:id="rId3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>
          <a:xfrm>
            <a:off x="2938435" y="5627650"/>
            <a:ext cx="6400800" cy="546409"/>
          </a:xfrm>
        </p:spPr>
        <p:txBody>
          <a:bodyPr/>
          <a:lstStyle/>
          <a:p>
            <a:r>
              <a:rPr lang="de-DE" sz="1400" dirty="0"/>
              <a:t>September 2019</a:t>
            </a:r>
          </a:p>
          <a:p>
            <a:r>
              <a:rPr lang="de-DE" sz="1400" dirty="0"/>
              <a:t>Volker Johanning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666713" y="1645920"/>
            <a:ext cx="10972800" cy="2007360"/>
          </a:xfrm>
        </p:spPr>
        <p:txBody>
          <a:bodyPr/>
          <a:lstStyle/>
          <a:p>
            <a:r>
              <a:rPr lang="de-DE" sz="3200" dirty="0"/>
              <a:t>IT-Portfolio-Management</a:t>
            </a:r>
            <a:br>
              <a:rPr lang="de-DE" sz="3200" dirty="0"/>
            </a:br>
            <a:r>
              <a:rPr lang="de-DE" sz="3200" dirty="0"/>
              <a:t>Vorlage</a:t>
            </a:r>
            <a:endParaRPr lang="de-DE" sz="3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250BBDB-C9F6-483D-9758-59309E5F4866}"/>
              </a:ext>
            </a:extLst>
          </p:cNvPr>
          <p:cNvSpPr/>
          <p:nvPr/>
        </p:nvSpPr>
        <p:spPr>
          <a:xfrm>
            <a:off x="1675534" y="520293"/>
            <a:ext cx="4416671" cy="26183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1600" b="1" dirty="0">
                <a:solidFill>
                  <a:schemeClr val="tx1"/>
                </a:solidFill>
              </a:rPr>
              <a:t>Prüfen, wie ein höherer strategischer </a:t>
            </a:r>
          </a:p>
          <a:p>
            <a:r>
              <a:rPr lang="de-DE" sz="1600" b="1" dirty="0">
                <a:solidFill>
                  <a:schemeClr val="tx1"/>
                </a:solidFill>
              </a:rPr>
              <a:t>Nutzen erreicht werden kann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7B8C31ED-8A16-45E5-88C9-3A86B8E1D4BE}"/>
              </a:ext>
            </a:extLst>
          </p:cNvPr>
          <p:cNvSpPr/>
          <p:nvPr/>
        </p:nvSpPr>
        <p:spPr>
          <a:xfrm>
            <a:off x="6095694" y="518867"/>
            <a:ext cx="4274834" cy="26183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de-DE" b="1" dirty="0">
                <a:solidFill>
                  <a:schemeClr val="tx1"/>
                </a:solidFill>
              </a:rPr>
              <a:t>Wertsteigernde Projekte </a:t>
            </a:r>
          </a:p>
          <a:p>
            <a:pPr algn="r"/>
            <a:r>
              <a:rPr lang="de-DE" b="1" dirty="0">
                <a:solidFill>
                  <a:schemeClr val="tx1"/>
                </a:solidFill>
              </a:rPr>
              <a:t>mit hohem </a:t>
            </a:r>
            <a:r>
              <a:rPr lang="de-DE" b="1" dirty="0" err="1">
                <a:solidFill>
                  <a:schemeClr val="tx1"/>
                </a:solidFill>
              </a:rPr>
              <a:t>RoI</a:t>
            </a:r>
            <a:r>
              <a:rPr lang="de-DE" b="1" dirty="0">
                <a:solidFill>
                  <a:schemeClr val="tx1"/>
                </a:solidFill>
              </a:rPr>
              <a:t> </a:t>
            </a:r>
            <a:r>
              <a:rPr lang="de-DE" b="1" dirty="0">
                <a:solidFill>
                  <a:schemeClr val="tx1"/>
                </a:solidFill>
                <a:sym typeface="Wingdings" panose="05000000000000000000" pitchFamily="2" charset="2"/>
              </a:rPr>
              <a:t> Mit</a:t>
            </a:r>
          </a:p>
          <a:p>
            <a:pPr algn="r"/>
            <a:r>
              <a:rPr lang="de-DE" b="1" dirty="0">
                <a:solidFill>
                  <a:schemeClr val="tx1"/>
                </a:solidFill>
                <a:sym typeface="Wingdings" panose="05000000000000000000" pitchFamily="2" charset="2"/>
              </a:rPr>
              <a:t> Priorität weiterführen!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BA023894-125B-4D0A-993B-8F9939C64F8A}"/>
              </a:ext>
            </a:extLst>
          </p:cNvPr>
          <p:cNvSpPr/>
          <p:nvPr/>
        </p:nvSpPr>
        <p:spPr>
          <a:xfrm>
            <a:off x="1675534" y="3138612"/>
            <a:ext cx="4416671" cy="26183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de-DE" sz="1600" b="1" dirty="0">
                <a:solidFill>
                  <a:schemeClr val="tx1"/>
                </a:solidFill>
              </a:rPr>
              <a:t>Projekte streichen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285C5FFD-36CE-4F67-A871-4CB8C9101011}"/>
              </a:ext>
            </a:extLst>
          </p:cNvPr>
          <p:cNvSpPr/>
          <p:nvPr/>
        </p:nvSpPr>
        <p:spPr>
          <a:xfrm>
            <a:off x="6097668" y="3138611"/>
            <a:ext cx="4274834" cy="26183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r"/>
            <a:r>
              <a:rPr lang="de-DE" b="1" dirty="0">
                <a:solidFill>
                  <a:schemeClr val="tx1"/>
                </a:solidFill>
              </a:rPr>
              <a:t>Prüfen, warum der </a:t>
            </a:r>
            <a:r>
              <a:rPr lang="de-DE" b="1" dirty="0" err="1">
                <a:solidFill>
                  <a:schemeClr val="tx1"/>
                </a:solidFill>
              </a:rPr>
              <a:t>RoI</a:t>
            </a:r>
            <a:r>
              <a:rPr lang="de-DE" b="1" dirty="0">
                <a:solidFill>
                  <a:schemeClr val="tx1"/>
                </a:solidFill>
              </a:rPr>
              <a:t> so schlecht ist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80E10F6F-8501-4F56-B256-7EE745F9864F}"/>
              </a:ext>
            </a:extLst>
          </p:cNvPr>
          <p:cNvSpPr txBox="1"/>
          <p:nvPr/>
        </p:nvSpPr>
        <p:spPr>
          <a:xfrm>
            <a:off x="1675534" y="6170947"/>
            <a:ext cx="86969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/>
              <a:t>Beitrag zur Unternehmensstrategie (Wertsteigerung)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B62B9FC9-3745-4B9C-BD98-3DFCC3894F17}"/>
              </a:ext>
            </a:extLst>
          </p:cNvPr>
          <p:cNvSpPr txBox="1"/>
          <p:nvPr/>
        </p:nvSpPr>
        <p:spPr>
          <a:xfrm rot="16200000">
            <a:off x="1240381" y="1697210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hoch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26269A61-D11D-4CA5-BD17-022A26858629}"/>
              </a:ext>
            </a:extLst>
          </p:cNvPr>
          <p:cNvSpPr txBox="1"/>
          <p:nvPr/>
        </p:nvSpPr>
        <p:spPr>
          <a:xfrm>
            <a:off x="7487471" y="5812785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hoch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8B52E68E-239A-4C1D-BF37-AAC3F63719D2}"/>
              </a:ext>
            </a:extLst>
          </p:cNvPr>
          <p:cNvSpPr txBox="1"/>
          <p:nvPr/>
        </p:nvSpPr>
        <p:spPr>
          <a:xfrm rot="16200000">
            <a:off x="1177863" y="4398772"/>
            <a:ext cx="6174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niedrig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0D27DA74-35F9-4F4C-B316-6672AB5CFED3}"/>
              </a:ext>
            </a:extLst>
          </p:cNvPr>
          <p:cNvSpPr txBox="1"/>
          <p:nvPr/>
        </p:nvSpPr>
        <p:spPr>
          <a:xfrm>
            <a:off x="3367075" y="5812785"/>
            <a:ext cx="6174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niedrig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572AF72F-478F-4B25-AF16-67F5E2C85D3A}"/>
              </a:ext>
            </a:extLst>
          </p:cNvPr>
          <p:cNvSpPr txBox="1"/>
          <p:nvPr/>
        </p:nvSpPr>
        <p:spPr>
          <a:xfrm rot="16200000">
            <a:off x="-1613299" y="2969336"/>
            <a:ext cx="52366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/>
              <a:t>Return on Investment (</a:t>
            </a:r>
            <a:r>
              <a:rPr lang="de-DE" sz="1600" b="1" dirty="0" err="1"/>
              <a:t>RoI</a:t>
            </a:r>
            <a:r>
              <a:rPr lang="de-DE" sz="1600" b="1" dirty="0"/>
              <a:t>)</a:t>
            </a: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278E6BBC-A6FB-49C2-9B3F-1BB347CCB57C}"/>
              </a:ext>
            </a:extLst>
          </p:cNvPr>
          <p:cNvSpPr/>
          <p:nvPr/>
        </p:nvSpPr>
        <p:spPr>
          <a:xfrm flipH="1">
            <a:off x="8291640" y="2061373"/>
            <a:ext cx="929200" cy="9589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/>
              <a:t>P2</a:t>
            </a:r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C67C279E-3CED-47B9-A4DE-D7D04CBBDBF2}"/>
              </a:ext>
            </a:extLst>
          </p:cNvPr>
          <p:cNvSpPr/>
          <p:nvPr/>
        </p:nvSpPr>
        <p:spPr>
          <a:xfrm>
            <a:off x="7344364" y="1480270"/>
            <a:ext cx="484791" cy="4895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b="1" dirty="0"/>
              <a:t>P1</a:t>
            </a:r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AF1F21A1-E537-46B6-A186-4687ABA99E61}"/>
              </a:ext>
            </a:extLst>
          </p:cNvPr>
          <p:cNvSpPr/>
          <p:nvPr/>
        </p:nvSpPr>
        <p:spPr>
          <a:xfrm>
            <a:off x="7283310" y="3575068"/>
            <a:ext cx="696603" cy="6681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/>
              <a:t>P3</a:t>
            </a:r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9E845695-C29B-4EE7-9A2C-1020F2A8A026}"/>
              </a:ext>
            </a:extLst>
          </p:cNvPr>
          <p:cNvSpPr/>
          <p:nvPr/>
        </p:nvSpPr>
        <p:spPr>
          <a:xfrm>
            <a:off x="4110342" y="3776659"/>
            <a:ext cx="753446" cy="7300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b="1" dirty="0"/>
              <a:t>P4</a:t>
            </a:r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5D3E6D60-0571-4DEF-82C1-F38C2A5B22CB}"/>
              </a:ext>
            </a:extLst>
          </p:cNvPr>
          <p:cNvSpPr/>
          <p:nvPr/>
        </p:nvSpPr>
        <p:spPr>
          <a:xfrm>
            <a:off x="5048288" y="1747848"/>
            <a:ext cx="696603" cy="6681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/>
              <a:t>P4.1</a:t>
            </a:r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7439632D-DE91-4D71-98FA-09DBFD827CA6}"/>
              </a:ext>
            </a:extLst>
          </p:cNvPr>
          <p:cNvSpPr/>
          <p:nvPr/>
        </p:nvSpPr>
        <p:spPr>
          <a:xfrm>
            <a:off x="2670472" y="2263437"/>
            <a:ext cx="696603" cy="6681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/>
              <a:t>P5</a:t>
            </a:r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EFB98F3A-5CEE-4DDD-A6CF-6FEA853E3AA4}"/>
              </a:ext>
            </a:extLst>
          </p:cNvPr>
          <p:cNvSpPr/>
          <p:nvPr/>
        </p:nvSpPr>
        <p:spPr>
          <a:xfrm flipH="1">
            <a:off x="2554173" y="4251424"/>
            <a:ext cx="929200" cy="9589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/>
              <a:t>P6</a:t>
            </a:r>
          </a:p>
        </p:txBody>
      </p:sp>
    </p:spTree>
    <p:extLst>
      <p:ext uri="{BB962C8B-B14F-4D97-AF65-F5344CB8AC3E}">
        <p14:creationId xmlns:p14="http://schemas.microsoft.com/office/powerpoint/2010/main" val="1439515503"/>
      </p:ext>
    </p:extLst>
  </p:cSld>
  <p:clrMapOvr>
    <a:masterClrMapping/>
  </p:clrMapOvr>
</p:sld>
</file>

<file path=ppt/theme/theme1.xml><?xml version="1.0" encoding="utf-8"?>
<a:theme xmlns:a="http://schemas.openxmlformats.org/drawingml/2006/main" name="Vorlage Johanning IT Management Powerpoint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6">
            <a:lumMod val="50000"/>
          </a:schemeClr>
        </a:solidFill>
        <a:ln w="9525">
          <a:noFill/>
          <a:miter lim="800000"/>
          <a:headEnd/>
          <a:tailEnd/>
        </a:ln>
        <a:effectLst>
          <a:outerShdw dist="35921" dir="2700000" algn="ctr" rotWithShape="0">
            <a:srgbClr val="808080"/>
          </a:outerShdw>
        </a:effectLst>
      </a:spPr>
      <a:bodyPr/>
      <a:lstStyle>
        <a:defPPr>
          <a:defRPr sz="1600"/>
        </a:defPPr>
      </a:lstStyle>
    </a:spDef>
  </a:objectDefaults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Vorlage Johanning IT Management Powerpoint</Template>
  <TotalTime>0</TotalTime>
  <Words>59</Words>
  <Application>Microsoft Office PowerPoint</Application>
  <PresentationFormat>Breitbild</PresentationFormat>
  <Paragraphs>23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Vorlage Johanning IT Management Powerpoint</vt:lpstr>
      <vt:lpstr>IT-Portfolio-Management Vorlage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FACTSHEET Johanning IT Management</dc:title>
  <dc:creator>Volker</dc:creator>
  <cp:lastModifiedBy>Volker Johanning</cp:lastModifiedBy>
  <cp:revision>1171</cp:revision>
  <cp:lastPrinted>2019-10-17T15:33:51Z</cp:lastPrinted>
  <dcterms:created xsi:type="dcterms:W3CDTF">2012-05-14T13:16:00Z</dcterms:created>
  <dcterms:modified xsi:type="dcterms:W3CDTF">2019-11-04T14:07:28Z</dcterms:modified>
</cp:coreProperties>
</file>